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28800425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2390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971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685800"/>
            <a:ext cx="228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ชื่อเรื่องและเนื้อหา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ชื่อเรื่องและข้อความแนวตั้ง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695008" y="12785191"/>
            <a:ext cx="27410408" cy="24840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ข้อความและชื่อเรื่องแนวตั้ง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410080" y="17500260"/>
            <a:ext cx="36610544" cy="6210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7190106" y="11470171"/>
            <a:ext cx="36610544" cy="18270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สไลด์ชื่อเรื่อง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898"/>
              <a:buFont typeface="Calibri"/>
              <a:buNone/>
              <a:defRPr sz="1889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7559"/>
              <a:buNone/>
              <a:defRPr sz="7558"/>
            </a:lvl1pPr>
            <a:lvl2pPr lvl="1" algn="ctr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None/>
              <a:defRPr sz="6299"/>
            </a:lvl2pPr>
            <a:lvl3pPr lvl="2" algn="ctr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3pPr>
            <a:lvl4pPr lvl="3" algn="ctr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4pPr>
            <a:lvl5pPr lvl="4" algn="ctr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5pPr>
            <a:lvl6pPr lvl="5" algn="ctr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6pPr>
            <a:lvl7pPr lvl="6" algn="ctr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7pPr>
            <a:lvl8pPr lvl="7" algn="ctr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8pPr>
            <a:lvl9pPr lvl="8" algn="ctr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ส่วนหัวของส่วน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898"/>
              <a:buFont typeface="Calibri"/>
              <a:buNone/>
              <a:defRPr sz="1889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7559"/>
              <a:buNone/>
              <a:defRPr sz="7558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rgbClr val="888888"/>
              </a:buClr>
              <a:buSzPts val="6299"/>
              <a:buNone/>
              <a:defRPr sz="6299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rgbClr val="888888"/>
              </a:buClr>
              <a:buSzPts val="5040"/>
              <a:buNone/>
              <a:defRPr sz="504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rgbClr val="888888"/>
              </a:buClr>
              <a:buSzPts val="5040"/>
              <a:buNone/>
              <a:defRPr sz="504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rgbClr val="888888"/>
              </a:buClr>
              <a:buSzPts val="5040"/>
              <a:buNone/>
              <a:defRPr sz="504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rgbClr val="888888"/>
              </a:buClr>
              <a:buSzPts val="5040"/>
              <a:buNone/>
              <a:defRPr sz="504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rgbClr val="888888"/>
              </a:buClr>
              <a:buSzPts val="5040"/>
              <a:buNone/>
              <a:defRPr sz="504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rgbClr val="888888"/>
              </a:buClr>
              <a:buSzPts val="5040"/>
              <a:buNone/>
              <a:defRPr sz="504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เนื้อหา 2 ส่วน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1980029" y="11500170"/>
            <a:ext cx="12240181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14580215" y="11500170"/>
            <a:ext cx="12240181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การเปรียบเทียบ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7559"/>
              <a:buNone/>
              <a:defRPr sz="7558" b="1"/>
            </a:lvl1pPr>
            <a:lvl2pPr marL="914400" lvl="1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None/>
              <a:defRPr sz="6299" b="1"/>
            </a:lvl2pPr>
            <a:lvl3pPr marL="1371600" lvl="2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3pPr>
            <a:lvl4pPr marL="1828800" lvl="3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4pPr>
            <a:lvl5pPr marL="2286000" lvl="4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5pPr>
            <a:lvl6pPr marL="2743200" lvl="5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6pPr>
            <a:lvl7pPr marL="3200400" lvl="6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7pPr>
            <a:lvl8pPr marL="3657600" lvl="7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8pPr>
            <a:lvl9pPr marL="4114800" lvl="8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1983784" y="15780233"/>
            <a:ext cx="12183928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14580217" y="10590160"/>
            <a:ext cx="12243932" cy="5190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7559"/>
              <a:buNone/>
              <a:defRPr sz="7558" b="1"/>
            </a:lvl1pPr>
            <a:lvl2pPr marL="914400" lvl="1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None/>
              <a:defRPr sz="6299" b="1"/>
            </a:lvl2pPr>
            <a:lvl3pPr marL="1371600" lvl="2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3pPr>
            <a:lvl4pPr marL="1828800" lvl="3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4pPr>
            <a:lvl5pPr marL="2286000" lvl="4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5pPr>
            <a:lvl6pPr marL="2743200" lvl="5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6pPr>
            <a:lvl7pPr marL="3200400" lvl="6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7pPr>
            <a:lvl8pPr marL="3657600" lvl="7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8pPr>
            <a:lvl9pPr marL="4114800" lvl="8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14580217" y="15780233"/>
            <a:ext cx="12243932" cy="232103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เฉพาะชื่อเรื่อง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ว่างเปล่า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เนื้อหาพร้อมคำอธิบายภาพ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79"/>
              <a:buFont typeface="Calibri"/>
              <a:buNone/>
              <a:defRPr sz="1007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12243932" y="6220102"/>
            <a:ext cx="14580215" cy="3070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868616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10079"/>
              <a:buChar char="•"/>
              <a:defRPr sz="10079"/>
            </a:lvl1pPr>
            <a:lvl2pPr marL="914400" lvl="1" indent="-788606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8819"/>
              <a:buChar char="•"/>
              <a:defRPr sz="8819"/>
            </a:lvl2pPr>
            <a:lvl3pPr marL="1371600" lvl="2" indent="-708596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7559"/>
              <a:buChar char="•"/>
              <a:defRPr sz="7558"/>
            </a:lvl3pPr>
            <a:lvl4pPr marL="1828800" lvl="3" indent="-628586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Char char="•"/>
              <a:defRPr sz="6299"/>
            </a:lvl4pPr>
            <a:lvl5pPr marL="2286000" lvl="4" indent="-628586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Char char="•"/>
              <a:defRPr sz="6299"/>
            </a:lvl5pPr>
            <a:lvl6pPr marL="2743200" lvl="5" indent="-628586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Char char="•"/>
              <a:defRPr sz="6299"/>
            </a:lvl6pPr>
            <a:lvl7pPr marL="3200400" lvl="6" indent="-628586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Char char="•"/>
              <a:defRPr sz="6299"/>
            </a:lvl7pPr>
            <a:lvl8pPr marL="3657600" lvl="7" indent="-628586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Char char="•"/>
              <a:defRPr sz="6299"/>
            </a:lvl8pPr>
            <a:lvl9pPr marL="4114800" lvl="8" indent="-628586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Char char="•"/>
              <a:defRPr sz="6299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1983780" y="12960191"/>
            <a:ext cx="9288887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1pPr>
            <a:lvl2pPr marL="914400" lvl="1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4410"/>
              <a:buNone/>
              <a:defRPr sz="4410"/>
            </a:lvl2pPr>
            <a:lvl3pPr marL="1371600" lvl="2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3pPr>
            <a:lvl4pPr marL="1828800" lvl="3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4pPr>
            <a:lvl5pPr marL="2286000" lvl="4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5pPr>
            <a:lvl6pPr marL="2743200" lvl="5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6pPr>
            <a:lvl7pPr marL="3200400" lvl="6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7pPr>
            <a:lvl8pPr marL="3657600" lvl="7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8pPr>
            <a:lvl9pPr marL="4114800" lvl="8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รูปภาพพร้อมคำอธิบายภาพ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79"/>
              <a:buFont typeface="Calibri"/>
              <a:buNone/>
              <a:defRPr sz="1007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2243932" y="6220102"/>
            <a:ext cx="14580215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983780" y="12960191"/>
            <a:ext cx="9288887" cy="240103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5040"/>
              <a:buNone/>
              <a:defRPr sz="5040"/>
            </a:lvl1pPr>
            <a:lvl2pPr marL="914400" lvl="1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4410"/>
              <a:buNone/>
              <a:defRPr sz="4410"/>
            </a:lvl2pPr>
            <a:lvl3pPr marL="1371600" lvl="2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3pPr>
            <a:lvl4pPr marL="1828800" lvl="3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4pPr>
            <a:lvl5pPr marL="2286000" lvl="4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5pPr>
            <a:lvl6pPr marL="2743200" lvl="5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6pPr>
            <a:lvl7pPr marL="3200400" lvl="6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7pPr>
            <a:lvl8pPr marL="3657600" lvl="7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8pPr>
            <a:lvl9pPr marL="4114800" lvl="8" indent="-228600" algn="l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3150"/>
              <a:buNone/>
              <a:defRPr sz="31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859"/>
              <a:buFont typeface="Calibri"/>
              <a:buNone/>
              <a:defRPr sz="138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788606" algn="l" rtl="0">
              <a:lnSpc>
                <a:spcPct val="90000"/>
              </a:lnSpc>
              <a:spcBef>
                <a:spcPts val="3150"/>
              </a:spcBef>
              <a:spcAft>
                <a:spcPts val="0"/>
              </a:spcAft>
              <a:buClr>
                <a:schemeClr val="dk1"/>
              </a:buClr>
              <a:buSzPts val="8819"/>
              <a:buFont typeface="Arial"/>
              <a:buChar char="•"/>
              <a:defRPr sz="881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08596" algn="l" rtl="0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7559"/>
              <a:buFont typeface="Arial"/>
              <a:buChar char="•"/>
              <a:defRPr sz="755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28586" algn="l" rtl="0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6299"/>
              <a:buFont typeface="Arial"/>
              <a:buChar char="•"/>
              <a:defRPr sz="62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588581" algn="l" rtl="0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669"/>
              <a:buFont typeface="Arial"/>
              <a:buChar char="•"/>
              <a:defRPr sz="56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588581" algn="l" rtl="0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669"/>
              <a:buFont typeface="Arial"/>
              <a:buChar char="•"/>
              <a:defRPr sz="56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588581" algn="l" rtl="0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669"/>
              <a:buFont typeface="Arial"/>
              <a:buChar char="•"/>
              <a:defRPr sz="56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588581" algn="l" rtl="0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669"/>
              <a:buFont typeface="Arial"/>
              <a:buChar char="•"/>
              <a:defRPr sz="56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88581" algn="l" rtl="0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669"/>
              <a:buFont typeface="Arial"/>
              <a:buChar char="•"/>
              <a:defRPr sz="56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88581" algn="l" rtl="0">
              <a:lnSpc>
                <a:spcPct val="90000"/>
              </a:lnSpc>
              <a:spcBef>
                <a:spcPts val="1575"/>
              </a:spcBef>
              <a:spcAft>
                <a:spcPts val="0"/>
              </a:spcAft>
              <a:buClr>
                <a:schemeClr val="dk1"/>
              </a:buClr>
              <a:buSzPts val="5669"/>
              <a:buFont typeface="Arial"/>
              <a:buChar char="•"/>
              <a:defRPr sz="56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80"/>
              <a:buFont typeface="Arial"/>
              <a:buNone/>
              <a:defRPr sz="378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h-TH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ธีมของ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Dell</dc:creator>
  <cp:lastModifiedBy>Waraset Phanhirun</cp:lastModifiedBy>
  <cp:revision>1</cp:revision>
  <dcterms:modified xsi:type="dcterms:W3CDTF">2025-07-07T04:29:56Z</dcterms:modified>
</cp:coreProperties>
</file>